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30" d="100"/>
          <a:sy n="130" d="100"/>
        </p:scale>
        <p:origin x="1350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6821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0153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40649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9235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482996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94840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95956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3303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0578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0721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1424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8650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6137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2510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0946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9808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BAC0B-9B21-4477-8977-09FB3FD384A3}" type="datetimeFigureOut">
              <a:rPr lang="ru-RU" smtClean="0"/>
              <a:t>24.02.2021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86F47E8-07B0-4096-B344-773C32CACF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0085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Porter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Проект </a:t>
            </a:r>
            <a:r>
              <a:rPr lang="en-US" dirty="0" err="1" smtClean="0"/>
              <a:t>PyGame</a:t>
            </a:r>
            <a:endParaRPr lang="ru-RU" dirty="0" smtClean="0"/>
          </a:p>
          <a:p>
            <a:r>
              <a:rPr lang="ru-RU" dirty="0" smtClean="0"/>
              <a:t>Шарапов Иван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086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Введение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Почему создал такой проект?</a:t>
            </a:r>
          </a:p>
          <a:p>
            <a:r>
              <a:rPr lang="ru-RU" dirty="0" smtClean="0"/>
              <a:t>Вспомнил детство</a:t>
            </a:r>
          </a:p>
          <a:p>
            <a:r>
              <a:rPr lang="ru-RU" dirty="0" smtClean="0"/>
              <a:t>Была основа механики</a:t>
            </a:r>
          </a:p>
          <a:p>
            <a:r>
              <a:rPr lang="ru-RU" dirty="0" smtClean="0"/>
              <a:t>Было интересно поработать сразу с двумя объектами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098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m0-tub-ru.yandex.net/i?id=8f4db6fd286a55c3b645e2fc23c00684-l&amp;n=1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612" y="1408471"/>
            <a:ext cx="4397549" cy="3298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976" y="1322795"/>
            <a:ext cx="3483337" cy="346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269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реализации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Используется система классов</a:t>
            </a:r>
          </a:p>
          <a:p>
            <a:r>
              <a:rPr lang="ru-RU" dirty="0" smtClean="0"/>
              <a:t>Таймер использует тики</a:t>
            </a:r>
          </a:p>
          <a:p>
            <a:r>
              <a:rPr lang="ru-RU" dirty="0" smtClean="0"/>
              <a:t>Коробки появляются в хаотичном порядке</a:t>
            </a:r>
          </a:p>
          <a:p>
            <a:r>
              <a:rPr lang="ru-RU" dirty="0" smtClean="0"/>
              <a:t>Используется </a:t>
            </a:r>
            <a:r>
              <a:rPr lang="en-US" dirty="0" smtClean="0"/>
              <a:t>Mixer</a:t>
            </a:r>
            <a:r>
              <a:rPr lang="ru-RU" dirty="0" smtClean="0"/>
              <a:t> для воспроизведения звука</a:t>
            </a:r>
          </a:p>
          <a:p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716773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2160589"/>
            <a:ext cx="6011060" cy="388077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Возможности доработки:</a:t>
            </a:r>
          </a:p>
          <a:p>
            <a:r>
              <a:rPr lang="ru-RU" dirty="0" smtClean="0"/>
              <a:t>Реализовано удобное представление уровней</a:t>
            </a:r>
          </a:p>
          <a:p>
            <a:r>
              <a:rPr lang="ru-RU" dirty="0" smtClean="0"/>
              <a:t>Можно стать очень умным и написать бесконечный режим</a:t>
            </a:r>
          </a:p>
          <a:p>
            <a:r>
              <a:rPr lang="ru-RU" dirty="0" smtClean="0"/>
              <a:t>Стоит заменить модельки и меню</a:t>
            </a:r>
            <a:endParaRPr lang="ru-RU" dirty="0"/>
          </a:p>
        </p:txBody>
      </p:sp>
      <p:pic>
        <p:nvPicPr>
          <p:cNvPr id="4" name="2021-02-24 17-28-3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9838" r="23911"/>
          <a:stretch/>
        </p:blipFill>
        <p:spPr>
          <a:xfrm>
            <a:off x="7005482" y="1657555"/>
            <a:ext cx="3274143" cy="327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436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Грань">
  <a:themeElements>
    <a:clrScheme name="Желтый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Грань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рань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</TotalTime>
  <Words>62</Words>
  <Application>Microsoft Office PowerPoint</Application>
  <PresentationFormat>Широкоэкранный</PresentationFormat>
  <Paragraphs>18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Грань</vt:lpstr>
      <vt:lpstr>Porter</vt:lpstr>
      <vt:lpstr>Введение</vt:lpstr>
      <vt:lpstr>Презентация PowerPoint</vt:lpstr>
      <vt:lpstr>Описание реализации</vt:lpstr>
      <vt:lpstr>Заключение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Porter</dc:title>
  <dc:creator>Ivan</dc:creator>
  <cp:lastModifiedBy>Ivan</cp:lastModifiedBy>
  <cp:revision>4</cp:revision>
  <dcterms:created xsi:type="dcterms:W3CDTF">2021-02-24T14:08:39Z</dcterms:created>
  <dcterms:modified xsi:type="dcterms:W3CDTF">2021-02-24T14:42:27Z</dcterms:modified>
</cp:coreProperties>
</file>

<file path=docProps/thumbnail.jpeg>
</file>